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37" r:id="rId2"/>
  </p:sldMasterIdLst>
  <p:sldIdLst>
    <p:sldId id="256" r:id="rId3"/>
    <p:sldId id="258" r:id="rId4"/>
    <p:sldId id="257" r:id="rId5"/>
    <p:sldId id="259" r:id="rId6"/>
    <p:sldId id="260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18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7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77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0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59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2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4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0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3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2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D5AE5113-DEE6-4948-A2A1-80789466CA87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F6301B3-BCD7-4231-B423-EB3F801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9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Spring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Summer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Fall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Winter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357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152</TotalTime>
  <Words>10</Words>
  <Application>Microsoft Office PowerPoint</Application>
  <PresentationFormat>Letter Paper (8.5x11 in)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HDOfficeLightV0</vt:lpstr>
      <vt:lpstr>Metropolitan</vt:lpstr>
      <vt:lpstr>Adding Pictures</vt:lpstr>
      <vt:lpstr>Spring</vt:lpstr>
      <vt:lpstr>Summer</vt:lpstr>
      <vt:lpstr>Fall</vt:lpstr>
      <vt:lpstr>Winter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Pictures</dc:title>
  <dc:creator>brittasully</dc:creator>
  <cp:lastModifiedBy>Deal, Ebony D</cp:lastModifiedBy>
  <cp:revision>2</cp:revision>
  <dcterms:created xsi:type="dcterms:W3CDTF">2015-10-03T13:53:12Z</dcterms:created>
  <dcterms:modified xsi:type="dcterms:W3CDTF">2017-01-03T14:47:27Z</dcterms:modified>
</cp:coreProperties>
</file>